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99838-9E5C-4611-9DFE-2AD8C2761D12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0DBDA-92C1-4FE1-B02F-550EC9AA86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63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0DBDA-92C1-4FE1-B02F-550EC9AA86C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03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3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64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09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75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9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52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642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13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8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51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28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52493-38C2-45FF-86C1-BD57631C3CEE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BAC5F-EC74-40D7-8E3D-5F1911094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63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9" y="2590536"/>
            <a:ext cx="5399999" cy="28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1" y="2590536"/>
            <a:ext cx="5399999" cy="288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9573" y="1819072"/>
            <a:ext cx="4824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(a) Cloud-Robotics</a:t>
            </a:r>
            <a:r>
              <a:rPr lang="zh-CN" altLang="en-US" sz="2800" b="1" dirty="0" smtClean="0"/>
              <a:t>数据集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410281" y="1819072"/>
            <a:ext cx="398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(b) Cityscapes</a:t>
            </a:r>
            <a:r>
              <a:rPr lang="zh-CN" altLang="en-US" sz="2800" b="1" dirty="0" smtClean="0"/>
              <a:t>数据集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561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43" y="977792"/>
            <a:ext cx="5040000" cy="252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91" y="977792"/>
            <a:ext cx="5040000" cy="2520000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43" y="3964719"/>
            <a:ext cx="5040000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91" y="3964719"/>
            <a:ext cx="5040000" cy="252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98086" y="1741250"/>
            <a:ext cx="11609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楼梯</a:t>
            </a:r>
            <a:endParaRPr lang="zh-CN" alt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69915" y="2496766"/>
            <a:ext cx="18028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路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肩</a:t>
            </a:r>
            <a:endParaRPr lang="zh-CN" alt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27125" y="5224719"/>
            <a:ext cx="11609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斜坡</a:t>
            </a:r>
            <a:endParaRPr lang="zh-CN" alt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13125" y="4989102"/>
            <a:ext cx="11609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斜坡</a:t>
            </a:r>
            <a:endParaRPr lang="zh-CN" alt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228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2" y="1943821"/>
            <a:ext cx="5040000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43" y="1943821"/>
            <a:ext cx="5040000" cy="25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11251" y="2557490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反光</a:t>
            </a:r>
            <a:endParaRPr lang="zh-CN" alt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05124" y="3026869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倾斜模糊</a:t>
            </a:r>
            <a:endParaRPr lang="zh-CN" alt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3776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20</Words>
  <Application>Microsoft Office PowerPoint</Application>
  <PresentationFormat>宽屏</PresentationFormat>
  <Paragraphs>9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husj</dc:creator>
  <cp:lastModifiedBy>husj</cp:lastModifiedBy>
  <cp:revision>5</cp:revision>
  <dcterms:created xsi:type="dcterms:W3CDTF">2023-06-01T03:32:37Z</dcterms:created>
  <dcterms:modified xsi:type="dcterms:W3CDTF">2023-06-08T06:18:02Z</dcterms:modified>
</cp:coreProperties>
</file>